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18" r:id="rId45"/>
    <p:sldId id="317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6400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7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타이틀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1.2.2.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2023.10.25.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강의실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송승윤</a:t>
            </a:r>
            <a:r>
              <a:rPr lang="en-US" altLang="ko-KR" dirty="0"/>
              <a:t>, </a:t>
            </a:r>
            <a:r>
              <a:rPr lang="ko-KR" altLang="en-US" dirty="0" err="1"/>
              <a:t>주남희</a:t>
            </a:r>
            <a:r>
              <a:rPr lang="en-US" altLang="ko-KR" dirty="0"/>
              <a:t>, </a:t>
            </a:r>
            <a:r>
              <a:rPr lang="ko-KR" altLang="en-US" dirty="0"/>
              <a:t>김승연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전송하기 버튼을 </a:t>
            </a:r>
            <a:r>
              <a:rPr lang="ko-KR" altLang="en-US" dirty="0" smtClean="0"/>
              <a:t>누르면 이메일이나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전화번호가 일치할 경우 새로운 비밀번호를 전송한다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20562" y="2067694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6134" y="19596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설문조사 완료 시 나오는 화면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설문조사 완료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183" y="618666"/>
            <a:ext cx="5878025" cy="2745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6183" y="584024"/>
            <a:ext cx="17064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9753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07201" y="3010076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99208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97928"/>
            <a:ext cx="457386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22p(NO.16)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카테고리의 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" y="287754"/>
            <a:ext cx="6853456" cy="46602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1" y="2973066"/>
            <a:ext cx="694301" cy="1541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5" y="2972082"/>
            <a:ext cx="694301" cy="1541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6" y="2972082"/>
            <a:ext cx="3157518" cy="1541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6" y="4052202"/>
            <a:ext cx="5341184" cy="1541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1" y="3027385"/>
            <a:ext cx="1817629" cy="8254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045"/>
            <a:ext cx="6876256" cy="4787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88024" y="3830014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20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05757" y="1872294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60489" y="1582556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4402939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3559" y="4025706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9592" y="38505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60994" y="13665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89733" y="18722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7918" y="36518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76804" y="42634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5792" y="967020"/>
            <a:ext cx="2660104" cy="2684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13"/>
            <a:ext cx="6876256" cy="4597093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제품 상세정보 페이지가 </a:t>
            </a:r>
            <a:r>
              <a:rPr lang="ko-KR" altLang="en-US" dirty="0" err="1"/>
              <a:t>펼쳐짐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</a:p>
          <a:p>
            <a:endParaRPr lang="en-US" altLang="ko-KR" dirty="0"/>
          </a:p>
          <a:p>
            <a:r>
              <a:rPr lang="ko-KR" altLang="en-US" dirty="0"/>
              <a:t>유저가 이미지를 올리지 </a:t>
            </a:r>
            <a:r>
              <a:rPr lang="ko-KR" altLang="en-US" dirty="0" err="1"/>
              <a:t>않았을경우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</a:t>
            </a:r>
            <a:r>
              <a:rPr lang="ko-KR" altLang="en-US" dirty="0" err="1"/>
              <a:t>디폴트값으로</a:t>
            </a:r>
            <a:r>
              <a:rPr lang="ko-KR" altLang="en-US" dirty="0"/>
              <a:t> 로고 이미지가 올라오게끔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(</a:t>
            </a:r>
            <a:r>
              <a:rPr lang="ko-KR" altLang="en-US" dirty="0"/>
              <a:t>유저가 텍스트만 입력했을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07572" y="2650539"/>
            <a:ext cx="302433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67019" y="3509300"/>
            <a:ext cx="4176464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88236" y="2471303"/>
            <a:ext cx="25105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23164" y="338960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98973" y="3505522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99375" y="355847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11p(NO.5)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장바구니가 비어있을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HIDDEN </a:t>
            </a:r>
            <a:r>
              <a:rPr lang="ko-KR" altLang="en-US" dirty="0"/>
              <a:t>속성을 주어 안보이게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57264" y="3096518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9243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139952" y="868479"/>
            <a:ext cx="2088232" cy="2711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031940" y="8187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44938" y="1464946"/>
            <a:ext cx="1066949" cy="1440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52322" y="1464946"/>
            <a:ext cx="1056007" cy="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주문서 작성</a:t>
            </a:r>
            <a:r>
              <a:rPr lang="en-US" altLang="ko-KR" dirty="0" smtClean="0"/>
              <a:t>(19p)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4328" y="3172374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377536" y="3369559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06316" y="29724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69524" y="31881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15612" y="1491630"/>
            <a:ext cx="1066949" cy="1440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75834" y="1493107"/>
            <a:ext cx="1066949" cy="1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일반구매와</a:t>
            </a:r>
            <a:r>
              <a:rPr lang="ko-KR" altLang="en-US" dirty="0">
                <a:solidFill>
                  <a:srgbClr val="FF0000"/>
                </a:solidFill>
              </a:rPr>
              <a:t> 정기구독을 선택할 수 있는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창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클릭 시 주문하기 창</a:t>
            </a:r>
            <a:r>
              <a:rPr lang="en-US" altLang="ko-KR" dirty="0">
                <a:solidFill>
                  <a:srgbClr val="FF0000"/>
                </a:solidFill>
              </a:rPr>
              <a:t>(19p)</a:t>
            </a:r>
            <a:r>
              <a:rPr lang="ko-KR" altLang="en-US" dirty="0">
                <a:solidFill>
                  <a:srgbClr val="FF0000"/>
                </a:solidFill>
              </a:rPr>
              <a:t>으로 넘어감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결제 팝업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00186"/>
            <a:ext cx="6768752" cy="4575820"/>
          </a:xfrm>
          <a:prstGeom prst="rect">
            <a:avLst/>
          </a:prstGeom>
        </p:spPr>
      </p:pic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377562" y="4189534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69550" y="40371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1563638"/>
            <a:ext cx="2268252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556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18832"/>
              </p:ext>
            </p:extLst>
          </p:nvPr>
        </p:nvGraphicFramePr>
        <p:xfrm>
          <a:off x="217612" y="622201"/>
          <a:ext cx="8631436" cy="42414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2023.09.19.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페이지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Base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구상 완료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남희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2023.10.13.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페이지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페이지로 가는 버튼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출생년도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입력으로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61"/>
            <a:ext cx="6876256" cy="468415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체크박스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회원가입시</a:t>
            </a:r>
            <a:r>
              <a:rPr lang="ko-KR" altLang="en-US" dirty="0" smtClean="0"/>
              <a:t> 입력한 주소를 가져온다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우편번호 </a:t>
            </a:r>
            <a:r>
              <a:rPr lang="ko-KR" altLang="en-US" dirty="0"/>
              <a:t>검색창으로 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89504" y="57810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53600" y="6161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56712" y="4653297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2100284"/>
            <a:ext cx="3816424" cy="22070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rgbClr val="FF0000"/>
                </a:solidFill>
              </a:rPr>
              <a:t>기능만 </a:t>
            </a:r>
            <a:r>
              <a:rPr lang="ko-KR" altLang="en-US" sz="3600" dirty="0" err="1">
                <a:solidFill>
                  <a:srgbClr val="FF0000"/>
                </a:solidFill>
              </a:rPr>
              <a:t>미구현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95936" y="225836"/>
            <a:ext cx="1022343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0257" y="263861"/>
            <a:ext cx="21404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55155" y="45833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특이사항 없음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72"/>
            <a:ext cx="6876256" cy="46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0"/>
            <a:ext cx="6876256" cy="4664234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7p(NO.1)</a:t>
            </a:r>
          </a:p>
          <a:p>
            <a:endParaRPr lang="en-US" altLang="ko-KR" dirty="0"/>
          </a:p>
          <a:p>
            <a:r>
              <a:rPr lang="ko-KR" altLang="en-US" dirty="0"/>
              <a:t>클릭 시 스토어 </a:t>
            </a:r>
            <a:r>
              <a:rPr lang="ko-KR" altLang="en-US" dirty="0" err="1"/>
              <a:t>메인화면</a:t>
            </a:r>
            <a:r>
              <a:rPr lang="en-US" altLang="ko-KR" dirty="0"/>
              <a:t>(13p)</a:t>
            </a:r>
            <a:r>
              <a:rPr lang="ko-KR" altLang="en-US" dirty="0"/>
              <a:t>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클릭 시 후기 </a:t>
            </a:r>
            <a:r>
              <a:rPr lang="ko-KR" altLang="en-US" dirty="0"/>
              <a:t>상세 보기 페이지로 전환된다</a:t>
            </a:r>
            <a:r>
              <a:rPr lang="en-US" altLang="ko-KR" dirty="0"/>
              <a:t>. 23p(NO.17)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페이지 전환 없이 화면이 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52081" y="380298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76307" y="2176134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577192" y="2451650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3850538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2980072" y="283779"/>
            <a:ext cx="223775" cy="1738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34449" y="20216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07028" y="26600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7785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9C5BA290-96A0-4C30-A6A4-79957BBF1A96}"/>
              </a:ext>
            </a:extLst>
          </p:cNvPr>
          <p:cNvSpPr/>
          <p:nvPr/>
        </p:nvSpPr>
        <p:spPr>
          <a:xfrm>
            <a:off x="47897" y="770506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EB727FB-5D27-4838-80E0-83C7ACB2B938}"/>
              </a:ext>
            </a:extLst>
          </p:cNvPr>
          <p:cNvSpPr/>
          <p:nvPr/>
        </p:nvSpPr>
        <p:spPr>
          <a:xfrm>
            <a:off x="-1" y="631789"/>
            <a:ext cx="191913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86591"/>
            <a:ext cx="1613747" cy="2014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512317"/>
            <a:ext cx="1623561" cy="2014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10" y="3512317"/>
            <a:ext cx="1585853" cy="1757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47" y="2514182"/>
            <a:ext cx="347709" cy="2191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33" y="2520919"/>
            <a:ext cx="347709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3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표시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클릭하면 </a:t>
            </a:r>
            <a:r>
              <a:rPr lang="ko-KR" altLang="en-US" dirty="0"/>
              <a:t>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후기 </a:t>
            </a:r>
            <a:r>
              <a:rPr lang="ko-KR" altLang="en-US" dirty="0"/>
              <a:t>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774189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5561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642354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774189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634242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634242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4942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0238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63828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301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4" y="3358251"/>
            <a:ext cx="479417" cy="2191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95" y="3330975"/>
            <a:ext cx="479417" cy="2191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5" y="3357641"/>
            <a:ext cx="479417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73"/>
            <a:ext cx="6876256" cy="467104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본문 </a:t>
            </a:r>
            <a:r>
              <a:rPr lang="ko-KR" altLang="en-US" dirty="0"/>
              <a:t>작성 영역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등록 버튼을 누르면 작성한 리뷰가 등록이 되어 상세 후기</a:t>
            </a:r>
            <a:r>
              <a:rPr lang="en-US" altLang="ko-KR" dirty="0" smtClean="0"/>
              <a:t>(23p)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460796" y="1067686"/>
            <a:ext cx="2781910" cy="1904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54505" y="3291863"/>
            <a:ext cx="2144664" cy="668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529282" y="3071334"/>
            <a:ext cx="1090390" cy="20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4840415" y="1302968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460796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295634" y="3207064"/>
            <a:ext cx="20044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90929" y="2913851"/>
            <a:ext cx="21030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735445" y="11675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460365" y="4045060"/>
            <a:ext cx="906996" cy="4222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5306634" y="39370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21" y="282138"/>
            <a:ext cx="6892677" cy="466587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26p(</a:t>
            </a:r>
            <a:r>
              <a:rPr lang="ko-KR" altLang="en-US" dirty="0"/>
              <a:t>자주 묻는 질문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제목을 클릭하면 새 창에서 공지사항이 </a:t>
            </a:r>
            <a:r>
              <a:rPr lang="ko-KR" altLang="en-US" dirty="0" err="1"/>
              <a:t>뜨는것이</a:t>
            </a:r>
            <a:r>
              <a:rPr lang="ko-KR" altLang="en-US" dirty="0"/>
              <a:t> 아닌 화면 내에서 추가적으로 내용이 뜨게끔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고객센터</a:t>
            </a:r>
            <a:r>
              <a:rPr lang="en-US" altLang="ko-KR" dirty="0"/>
              <a:t> (</a:t>
            </a:r>
            <a:r>
              <a:rPr lang="ko-KR" altLang="en-US" dirty="0"/>
              <a:t>메인 및 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2358" y="1275606"/>
            <a:ext cx="1075266" cy="204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0086" y="1299723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2358" y="1517814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590917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59091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20087" y="1518621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1"/>
            <a:ext cx="6876256" cy="466470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제목 클릭 시 화면 내에서 질의 응답이 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묻는 질문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243543" y="190500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027519" y="19050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 고객의 주문 시 주문 정보와 배송조회를 할 수 있는 창이다</a:t>
            </a:r>
            <a:r>
              <a:rPr lang="en-US" altLang="ko-KR" dirty="0"/>
              <a:t>. </a:t>
            </a:r>
            <a:r>
              <a:rPr lang="ko-KR" altLang="en-US" dirty="0"/>
              <a:t>새 창을 띄우지 않고 바로 조회가 가능하게끔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주문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377"/>
            <a:ext cx="6876256" cy="4674636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29p(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30p(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</a:t>
            </a:r>
            <a:r>
              <a:rPr lang="en-US" altLang="ko-KR" dirty="0"/>
              <a:t>(</a:t>
            </a:r>
            <a:r>
              <a:rPr lang="ko-KR" altLang="en-US" dirty="0"/>
              <a:t>이용약관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12054" y="767663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04042" y="6221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72194" y="767663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4182" y="6221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 메인</a:t>
            </a:r>
            <a:r>
              <a:rPr lang="en-US" altLang="ko-KR" dirty="0"/>
              <a:t>)</a:t>
            </a:r>
            <a:r>
              <a:rPr lang="ko-KR" altLang="en-US" dirty="0"/>
              <a:t>로 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67000" y="788378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22984" y="666722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2.2 Popup type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추가내용</a:t>
            </a:r>
            <a:r>
              <a:rPr lang="ko-KR" altLang="en-US" dirty="0"/>
              <a:t>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" y="271332"/>
            <a:ext cx="6877937" cy="4676681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 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 </a:t>
            </a:r>
            <a:r>
              <a:rPr lang="en-US" altLang="ko-KR" dirty="0"/>
              <a:t>AI</a:t>
            </a:r>
            <a:r>
              <a:rPr lang="ko-KR" altLang="en-US" dirty="0"/>
              <a:t> 설문조사로 도출된 영양제의 기록을 확인할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32p(AI</a:t>
            </a:r>
            <a:r>
              <a:rPr lang="ko-KR" altLang="en-US" dirty="0"/>
              <a:t>영양추천결과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고객의 </a:t>
            </a:r>
            <a:r>
              <a:rPr lang="ko-KR" altLang="en-US" dirty="0"/>
              <a:t>결제 내역을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34p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구매 내역</a:t>
            </a:r>
            <a:r>
              <a:rPr lang="en-US" altLang="ko-KR" dirty="0" smtClean="0"/>
              <a:t>)</a:t>
            </a:r>
            <a:r>
              <a:rPr lang="ko-KR" altLang="en-US" dirty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고객이 작성한 후기를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36p(</a:t>
            </a:r>
            <a:r>
              <a:rPr lang="ko-KR" altLang="en-US" dirty="0"/>
              <a:t>후기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본인 정보 조회</a:t>
            </a:r>
            <a:r>
              <a:rPr lang="en-US" altLang="ko-KR" dirty="0"/>
              <a:t>, </a:t>
            </a:r>
            <a:r>
              <a:rPr lang="ko-KR" altLang="en-US" dirty="0"/>
              <a:t>정보 변경 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가능한 페이지이다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37p(</a:t>
            </a:r>
            <a:r>
              <a:rPr lang="ko-KR" altLang="en-US" dirty="0" err="1"/>
              <a:t>내정보</a:t>
            </a:r>
            <a:r>
              <a:rPr lang="ko-KR" altLang="en-US" dirty="0"/>
              <a:t>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로그아웃 상태가 되어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1971" y="1619941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534" y="1546366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0796" y="1913699"/>
            <a:ext cx="482772" cy="1913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8823" y="1867778"/>
            <a:ext cx="213369" cy="1568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2019" y="2180783"/>
            <a:ext cx="573557" cy="1672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937" y="2105077"/>
            <a:ext cx="201139" cy="1572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0796" y="2480899"/>
            <a:ext cx="685248" cy="170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4168" y="2472068"/>
            <a:ext cx="167534" cy="1606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2019" y="2793147"/>
            <a:ext cx="655200" cy="192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060" y="2801196"/>
            <a:ext cx="192642" cy="1843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0" y="267494"/>
            <a:ext cx="6895175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8p(</a:t>
            </a:r>
            <a:r>
              <a:rPr lang="ko-KR" altLang="en-US" dirty="0"/>
              <a:t>스토어 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장바구니에 제품이 들어간다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1-1 : </a:t>
            </a:r>
            <a:r>
              <a:rPr lang="ko-KR" altLang="en-US" dirty="0" smtClean="0"/>
              <a:t>①번 확대 시 보여지는 부분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영양추천</a:t>
            </a:r>
            <a:r>
              <a:rPr lang="ko-KR" altLang="en-US" dirty="0"/>
              <a:t> 결과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1203598"/>
            <a:ext cx="864096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11660" y="10955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5758" y="1664394"/>
            <a:ext cx="202502" cy="202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3750" y="1556382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44008" y="966680"/>
            <a:ext cx="2016224" cy="24691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4008" y="933675"/>
            <a:ext cx="25202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1" y="3056888"/>
            <a:ext cx="1702413" cy="2880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57" y="1998316"/>
            <a:ext cx="739603" cy="126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53" y="1998316"/>
            <a:ext cx="739603" cy="1268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00" y="2037024"/>
            <a:ext cx="739603" cy="1268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00" y="3344920"/>
            <a:ext cx="739603" cy="1268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79" y="3344920"/>
            <a:ext cx="739603" cy="1268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4" y="3365644"/>
            <a:ext cx="739603" cy="12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정기구독중인경우</a:t>
            </a:r>
            <a:r>
              <a:rPr lang="ko-KR" altLang="en-US" dirty="0">
                <a:solidFill>
                  <a:srgbClr val="FF0000"/>
                </a:solidFill>
              </a:rPr>
              <a:t> 구독중인 제품의 내역을 볼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D5077-524F-43A8-9602-C8B3AAFFA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03"/>
            <a:ext cx="6876256" cy="467331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69493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결제 내역을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구매 내역 </a:t>
            </a:r>
            <a:r>
              <a:rPr lang="ko-KR" altLang="en-US" dirty="0"/>
              <a:t>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45757" y="1329448"/>
            <a:ext cx="2592288" cy="173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73749" y="1189809"/>
            <a:ext cx="298138" cy="292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구매 고객에 한정하여 후기 작성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ko-KR" altLang="en-US" dirty="0" smtClean="0"/>
              <a:t>기존에 작성된 후기 수정 가능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smtClean="0"/>
              <a:t>          </a:t>
            </a:r>
            <a:r>
              <a:rPr lang="ko-KR" altLang="en-US" dirty="0" smtClean="0"/>
              <a:t>후기 작성 페이지</a:t>
            </a:r>
            <a:r>
              <a:rPr lang="en-US" altLang="ko-KR" dirty="0" smtClean="0"/>
              <a:t>(24p)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AutoNum type="circleNumDbPlain" startAt="2"/>
            </a:pPr>
            <a:r>
              <a:rPr lang="ko-KR" altLang="en-US" dirty="0" smtClean="0"/>
              <a:t>수정 버튼을 클릭하면 저장된 정보를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가져와 수정할 수 </a:t>
            </a:r>
            <a:r>
              <a:rPr lang="ko-KR" altLang="en-US" dirty="0" err="1" smtClean="0"/>
              <a:t>있게된다</a:t>
            </a:r>
            <a:r>
              <a:rPr lang="en-US" altLang="ko-KR" dirty="0" smtClean="0"/>
              <a:t>.</a:t>
            </a:r>
          </a:p>
          <a:p>
            <a:pPr>
              <a:buAutoNum type="circleNumDbPlain" startAt="2"/>
            </a:pPr>
            <a:endParaRPr lang="en-US" altLang="ko-KR" dirty="0"/>
          </a:p>
          <a:p>
            <a:pPr>
              <a:buAutoNum type="circleNumDbPlain" startAt="2"/>
            </a:pPr>
            <a:r>
              <a:rPr lang="ko-KR" altLang="en-US" dirty="0" smtClean="0"/>
              <a:t>클릭 시 저장된 리뷰가 삭제된다</a:t>
            </a:r>
            <a:r>
              <a:rPr lang="en-US" altLang="ko-KR" dirty="0" smtClean="0"/>
              <a:t>.</a:t>
            </a:r>
          </a:p>
          <a:p>
            <a:pPr>
              <a:buAutoNum type="circleNumDbPlain" startAt="2"/>
            </a:pP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512920" y="929014"/>
            <a:ext cx="1003296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404908" y="8210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350022" y="1842043"/>
            <a:ext cx="679260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221587" y="17340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6005261" y="1842043"/>
            <a:ext cx="679260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876826" y="17340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62"/>
            <a:ext cx="6876256" cy="4673051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en-US" altLang="ko-KR" dirty="0"/>
              <a:t>38p(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  <a:r>
              <a:rPr lang="ko-KR" altLang="en-US" dirty="0"/>
              <a:t>페이지로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10470" y="3256072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20340" y="3192420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회원탈퇴 처리가 완료된다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탈퇴가 완료되었습니다</a:t>
            </a:r>
            <a:r>
              <a:rPr lang="en-US" altLang="ko-KR" dirty="0"/>
              <a:t>. </a:t>
            </a:r>
            <a:r>
              <a:rPr lang="ko-KR" altLang="en-US" dirty="0" err="1"/>
              <a:t>알림창</a:t>
            </a:r>
            <a:r>
              <a:rPr lang="ko-KR" altLang="en-US" dirty="0"/>
              <a:t> 띄운 후 메인페이지로 이동됨</a:t>
            </a:r>
            <a:r>
              <a:rPr lang="en-US" altLang="ko-KR" dirty="0"/>
              <a:t>.)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80112" y="1203598"/>
            <a:ext cx="86409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19650" y="284005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11638" y="2732042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가입 유저 중 직원이 있을 수 있으므로</a:t>
            </a:r>
            <a:r>
              <a:rPr lang="en-US" altLang="ko-KR" dirty="0"/>
              <a:t>, </a:t>
            </a:r>
            <a:r>
              <a:rPr lang="ko-KR" altLang="en-US" dirty="0"/>
              <a:t>직원의 관리권한을 주기 위한 </a:t>
            </a:r>
            <a:r>
              <a:rPr lang="ko-KR" altLang="en-US" dirty="0" err="1"/>
              <a:t>셀렉트</a:t>
            </a:r>
            <a:r>
              <a:rPr lang="ko-KR" altLang="en-US" dirty="0"/>
              <a:t> 박스이다</a:t>
            </a:r>
            <a:r>
              <a:rPr lang="en-US" altLang="ko-KR" dirty="0"/>
              <a:t>. </a:t>
            </a:r>
            <a:r>
              <a:rPr lang="ko-KR" altLang="en-US" dirty="0"/>
              <a:t>선택 후 오른쪽의 ②번을 누르면 정보가 업데이트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③</a:t>
            </a:r>
            <a:r>
              <a:rPr lang="en-US" altLang="ko-KR" dirty="0"/>
              <a:t>       </a:t>
            </a:r>
            <a:r>
              <a:rPr lang="ko-KR" altLang="en-US" dirty="0"/>
              <a:t>클릭하면 </a:t>
            </a:r>
            <a:r>
              <a:rPr lang="en-US" altLang="ko-KR" dirty="0"/>
              <a:t>40p(</a:t>
            </a:r>
            <a:r>
              <a:rPr lang="ko-KR" altLang="en-US" dirty="0"/>
              <a:t>상품 등록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      클릭하면 </a:t>
            </a:r>
            <a:r>
              <a:rPr lang="en-US" altLang="ko-KR" dirty="0"/>
              <a:t>41p(</a:t>
            </a:r>
            <a:r>
              <a:rPr lang="ko-KR" altLang="en-US" dirty="0"/>
              <a:t>상품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⑤       클릭하면 </a:t>
            </a:r>
            <a:r>
              <a:rPr lang="en-US" altLang="ko-KR" dirty="0"/>
              <a:t>7p(</a:t>
            </a:r>
            <a:r>
              <a:rPr lang="ko-KR" altLang="en-US" dirty="0" err="1"/>
              <a:t>메인페이지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42"/>
            <a:ext cx="6876256" cy="4665571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</a:t>
            </a:r>
            <a:r>
              <a:rPr lang="ko-KR" altLang="en-US" dirty="0" err="1"/>
              <a:t>메인페이지에</a:t>
            </a:r>
            <a:r>
              <a:rPr lang="en-US" altLang="ko-KR" dirty="0"/>
              <a:t> </a:t>
            </a:r>
            <a:r>
              <a:rPr lang="ko-KR" altLang="en-US" dirty="0"/>
              <a:t>올라갈 이미지를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등록하는 버튼이다</a:t>
            </a:r>
            <a:r>
              <a:rPr lang="en-US" altLang="ko-KR" dirty="0"/>
              <a:t>. </a:t>
            </a:r>
            <a:r>
              <a:rPr lang="ko-KR" altLang="en-US" dirty="0"/>
              <a:t>클릭 시 업로드가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활성화되며 파일을 등록할 수 있게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개까지</a:t>
            </a:r>
            <a:r>
              <a:rPr lang="en-US" altLang="ko-KR" dirty="0"/>
              <a:t>, </a:t>
            </a:r>
            <a:r>
              <a:rPr lang="ko-KR" altLang="en-US" dirty="0"/>
              <a:t>처음에 올라가는 이미지가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메인페이지</a:t>
            </a:r>
            <a:r>
              <a:rPr lang="ko-KR" altLang="en-US" dirty="0"/>
              <a:t> 썸네일로 등록된다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업로드 되기 전에 내용을 미리 볼 수 있는 구역이다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내용이 다 작성 되었을 때 누르면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이미지와 내용이 모두 등록이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등록 된 사항은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14-15p(</a:t>
            </a:r>
            <a:r>
              <a:rPr lang="ko-KR" altLang="en-US" dirty="0"/>
              <a:t>스토어 상세 페이지</a:t>
            </a:r>
            <a:r>
              <a:rPr lang="en-US" altLang="ko-KR" dirty="0"/>
              <a:t>)</a:t>
            </a:r>
            <a:r>
              <a:rPr lang="ko-KR" altLang="en-US" dirty="0"/>
              <a:t>에서 확인할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제품 등록 시 카테고리를 선택할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등록된 제품을 관리하는 페이지이다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등록된 제품의 목록을 볼 수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상품 관리 페이지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이동된다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로그아웃 상태가 되어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메인페이지</a:t>
            </a:r>
            <a:r>
              <a:rPr lang="en-US" altLang="ko-KR" dirty="0" smtClean="0"/>
              <a:t>(7p)</a:t>
            </a:r>
            <a:r>
              <a:rPr lang="ko-KR" altLang="en-US" dirty="0" smtClean="0"/>
              <a:t>로 이동된다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53200" y="2062084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648" y="2627177"/>
            <a:ext cx="5184576" cy="1312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49974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57619" y="2330139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1216" y="22531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11094" y="1213214"/>
            <a:ext cx="1280786" cy="678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94691" y="11362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2703" y="21534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4237" y="1281038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34" y="120404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4237" y="1578286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34" y="15012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추가입고수량을 기입하는 부분이다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수량 기입 후 ②를 누르면 모든 수량 변동 사항이 한번에 저장되며</a:t>
            </a:r>
            <a:r>
              <a:rPr lang="en-US" altLang="ko-KR" dirty="0"/>
              <a:t>, </a:t>
            </a:r>
            <a:r>
              <a:rPr lang="ko-KR" altLang="en-US" dirty="0"/>
              <a:t>③에서 마지막 입고 날짜를 확인할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등록된 제품의 내용을  수정할 페이지로 가는</a:t>
            </a:r>
            <a:r>
              <a:rPr lang="en-US" altLang="ko-KR" dirty="0"/>
              <a:t>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클릭 시 등록된 제품의 정보를 </a:t>
            </a:r>
            <a:r>
              <a:rPr lang="en-US" altLang="ko-KR" dirty="0"/>
              <a:t>DB</a:t>
            </a:r>
            <a:r>
              <a:rPr lang="ko-KR" altLang="en-US" dirty="0"/>
              <a:t>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가져와 수정할 수 있게끔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수정 페이지</a:t>
            </a:r>
            <a:r>
              <a:rPr lang="en-US" altLang="ko-KR" dirty="0"/>
              <a:t>(43p)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등록 상품 리스트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5756" y="1224858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12539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08833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</a:t>
            </a:r>
            <a:r>
              <a:rPr lang="ko-KR" altLang="en-US" dirty="0"/>
              <a:t>시 </a:t>
            </a:r>
            <a:r>
              <a:rPr lang="ko-KR" altLang="en-US" dirty="0" smtClean="0"/>
              <a:t>상품 정보를 수정하여 저장이 되어 상품 관리 리스트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되돌아간다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등록된 상품 정보를 삭제하고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상품 관리 리스트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되돌아간다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등록 상품 수정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37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69014" y="2348406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15797" y="21831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92130" y="2341721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95936" y="21831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0242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8" y="2394193"/>
            <a:ext cx="1237096" cy="1617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+mn-ea"/>
              </a:rPr>
              <a:t>메인 페이지</a:t>
            </a: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PW</a:t>
            </a:r>
            <a:r>
              <a:rPr lang="ko-KR" altLang="en-US" sz="900" dirty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상품상세</a:t>
            </a:r>
          </a:p>
        </p:txBody>
      </p:sp>
      <p:cxnSp>
        <p:nvCxnSpPr>
          <p:cNvPr id="130" name="직선 연결선 129"/>
          <p:cNvCxnSpPr>
            <a:stCxn id="131" idx="2"/>
            <a:endCxn id="87" idx="2"/>
          </p:cNvCxnSpPr>
          <p:nvPr/>
        </p:nvCxnSpPr>
        <p:spPr>
          <a:xfrm>
            <a:off x="3628496" y="2425089"/>
            <a:ext cx="0" cy="3959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후기</a:t>
            </a: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0" cy="744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425932" y="2585163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  <a:endCxn id="128" idx="2"/>
          </p:cNvCxnSpPr>
          <p:nvPr/>
        </p:nvCxnSpPr>
        <p:spPr>
          <a:xfrm>
            <a:off x="6473048" y="2374795"/>
            <a:ext cx="12077" cy="14831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AI </a:t>
            </a:r>
            <a:r>
              <a:rPr lang="ko-KR" altLang="en-US" sz="900" dirty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24397" y="291211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결제 관리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35846" y="2895685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01572" y="2618372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구매자 후기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70603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 bwMode="auto">
          <a:xfrm>
            <a:off x="6032465" y="326252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후기 관리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7287" y="364191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내 정보관리</a:t>
            </a:r>
          </a:p>
        </p:txBody>
      </p:sp>
      <p:cxnSp>
        <p:nvCxnSpPr>
          <p:cNvPr id="262" name="직선 연결선 261"/>
          <p:cNvCxnSpPr/>
          <p:nvPr/>
        </p:nvCxnSpPr>
        <p:spPr>
          <a:xfrm>
            <a:off x="7946585" y="1792085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273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 bwMode="auto">
          <a:xfrm>
            <a:off x="7495566" y="263093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2962" y="3749926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9461" y="363999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788828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설문 완료</a:t>
            </a: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69200" y="321982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장바구니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상품有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56513" y="3603846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19p(</a:t>
            </a:r>
            <a:r>
              <a:rPr lang="ko-KR" altLang="en-US" dirty="0"/>
              <a:t>고객센터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경우</a:t>
            </a:r>
            <a:r>
              <a:rPr lang="en-US" altLang="ko-KR" dirty="0"/>
              <a:t>12p(AI</a:t>
            </a:r>
            <a:r>
              <a:rPr lang="ko-KR" altLang="en-US" dirty="0"/>
              <a:t>영양추천결과</a:t>
            </a:r>
            <a:r>
              <a:rPr lang="en-US" altLang="ko-KR" dirty="0"/>
              <a:t>), </a:t>
            </a:r>
            <a:r>
              <a:rPr lang="ko-KR" altLang="en-US" dirty="0"/>
              <a:t>담아놓은 상품이 있는 경우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8p(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/>
              <a:t>13p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12p </a:t>
            </a:r>
            <a:r>
              <a:rPr lang="ko-KR" altLang="en-US" dirty="0"/>
              <a:t>하단에 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" y="263241"/>
            <a:ext cx="6863886" cy="468477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/>
              <a:t>클릭 시 </a:t>
            </a: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로그인 된 상태로 </a:t>
            </a:r>
            <a:r>
              <a:rPr lang="ko-KR" altLang="en-US" dirty="0" err="1"/>
              <a:t>메인화면</a:t>
            </a:r>
            <a:r>
              <a:rPr lang="en-US" altLang="ko-KR" dirty="0"/>
              <a:t>(7p)</a:t>
            </a:r>
            <a:r>
              <a:rPr lang="ko-KR" altLang="en-US" dirty="0"/>
              <a:t>으로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10p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25p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800" y="2246179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1967175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3959875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255371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820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3641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3223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8069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" y="271580"/>
            <a:ext cx="6855810" cy="4604426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클릭 시 메인화면으로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79594" y="1375480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1136" y="2900609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220805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71581" y="11594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47864" y="2787774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07760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455952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3395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847</Words>
  <Application>Microsoft Office PowerPoint</Application>
  <PresentationFormat>화면 슬라이드 쇼(16:9)</PresentationFormat>
  <Paragraphs>383</Paragraphs>
  <Slides>43</Slides>
  <Notes>2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설문조사 완료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 팝업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구매 내역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  <vt:lpstr>관리자 페이지 – 등록 상품 리스트</vt:lpstr>
      <vt:lpstr>관리자 페이지 – 등록 상품 수정 페이지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308</cp:revision>
  <dcterms:created xsi:type="dcterms:W3CDTF">2006-10-05T04:04:58Z</dcterms:created>
  <dcterms:modified xsi:type="dcterms:W3CDTF">2023-10-27T06:41:34Z</dcterms:modified>
</cp:coreProperties>
</file>